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015163a7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7015163a7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387975" y="789025"/>
            <a:ext cx="85206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3" type="subTitle"/>
          </p:nvPr>
        </p:nvSpPr>
        <p:spPr>
          <a:xfrm>
            <a:off x="386975" y="8640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0"/>
          <p:cNvSpPr txBox="1"/>
          <p:nvPr>
            <p:ph idx="3" type="subTitle"/>
          </p:nvPr>
        </p:nvSpPr>
        <p:spPr>
          <a:xfrm>
            <a:off x="386975" y="7878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4" type="body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30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035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indent="-26035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indent="-26035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indent="-26035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indent="-26035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indent="-26035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indent="-26035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indent="-26035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/>
        </p:txBody>
      </p:sp>
      <p:sp>
        <p:nvSpPr>
          <p:cNvPr id="53" name="Google Shape;53;p10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0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riddtechnologies.com/travel-companies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net.grdd.net/dashboard/pages/gnetview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402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Introduction to 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8600" y="1508670"/>
            <a:ext cx="8686800" cy="296346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228600" y="1508670"/>
            <a:ext cx="4190999" cy="296346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8600" y="1291995"/>
            <a:ext cx="41910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GRiDD Technologies: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A SaaS company based in Los Angeles, fo</a:t>
            </a: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unded in 2011, 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specializing in creating solutions that integrate diverse transportation systems worldwide.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GNet Overview: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A powerful </a:t>
            </a: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integration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platform that facilitates the interconnection of dispatch systems globally, enhancing global operations without technology barriers.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Significance of G</a:t>
            </a: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Crucial for seamless global service provision in transportation, ensuring efficient operation across different technological systems.</a:t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6161"/>
              </a:buClr>
              <a:buSzPts val="1300"/>
              <a:buFont typeface="Calibri"/>
              <a:buChar char="•"/>
            </a:pP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Reliability</a:t>
            </a: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and Performance</a:t>
            </a: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: Processes ten of thousands transactions daily with uptime SLA more than 99.99%</a:t>
            </a:r>
            <a:endParaRPr sz="13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494400" y="1508675"/>
            <a:ext cx="44211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225" y="52425"/>
            <a:ext cx="1916450" cy="7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00" y="1638375"/>
            <a:ext cx="4578751" cy="27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Features of </a:t>
            </a: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228600" y="1508670"/>
            <a:ext cx="8686800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2286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28600" y="1508670"/>
            <a:ext cx="41910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Real-time Syncing: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Trip, vehicle, driver, and status information are bi-directionally updated in real-time as changes occur.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Integration Capabilities: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Connects over </a:t>
            </a:r>
            <a:r>
              <a:rPr i="0" lang="en-US" sz="1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40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different software systems and reservation platforms, allowing seamless operation across various dispatch systems.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GPS Location Services: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Provides real-time GPS location of vehicles and trip status updates across all integrated systems.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724400" y="1508670"/>
            <a:ext cx="4190999" cy="25879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Laurentiu Morariu on Unsplash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4400" y="1160500"/>
            <a:ext cx="4757576" cy="2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825" y="52425"/>
            <a:ext cx="1255850" cy="5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Global Reach and Connectivity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228600" y="1508670"/>
            <a:ext cx="8686800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28600" y="1508670"/>
            <a:ext cx="4191000" cy="26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Extensive Network: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Connects over 3,500 transportation companies across 55 countries and 5 continents, illustrating the extensive reach of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Diverse Software Integration: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Interconnects with more than 40 different software systems, including both commercial and </a:t>
            </a: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proprietary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reservation platforms.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Continuous Expansion: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Plans to include many more systems, further broadening the connectivity and capabilities of the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platform.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47244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4724400" y="3944242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43125"/>
            <a:ext cx="4572001" cy="24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3825" y="52425"/>
            <a:ext cx="1255850" cy="5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Benefits of Using </a:t>
            </a:r>
            <a:r>
              <a:rPr lang="en-US" sz="2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228600" y="1508670"/>
            <a:ext cx="8686800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2286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28600" y="1508670"/>
            <a:ext cx="4191000" cy="30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Operational Efficiencies: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eliminates the need for manual processes such as emailing, faxing, or calling in reservations, significantly reducing repetitive tasks.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Cost Reduction: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By automating communications and integrations,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reduces operational costs and enhances productivity. </a:t>
            </a:r>
            <a:r>
              <a:rPr i="1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Approximately</a:t>
            </a:r>
            <a:r>
              <a:rPr i="1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between $</a:t>
            </a:r>
            <a:r>
              <a:rPr i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8 to </a:t>
            </a:r>
            <a:r>
              <a:rPr i="1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$15</a:t>
            </a:r>
            <a:r>
              <a:rPr i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i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reservation)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Seamless User Experience: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Customers continue to use their existing software, with all systems integrated seamlessly via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, ensuring a consistent and efficient user experience.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724400" y="1508670"/>
            <a:ext cx="4190999" cy="275778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724400" y="1508670"/>
            <a:ext cx="4190999" cy="235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4724400" y="3944242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600" y="1508675"/>
            <a:ext cx="4494100" cy="257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3825" y="52425"/>
            <a:ext cx="1255850" cy="5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Detail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Benefits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28600" y="1508670"/>
            <a:ext cx="8686800" cy="275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228600" y="1508670"/>
            <a:ext cx="4191000" cy="27579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28600" y="915200"/>
            <a:ext cx="7459200" cy="3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Ground Transportation Operators</a:t>
            </a:r>
            <a:endParaRPr b="1"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Global Reach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Access international markets without local fleets.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Operational Efficiency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Automated updates and billing reduce costs and errors.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Real-Time Data: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Immediate syncing of driver and trip status for smoother operations.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Travel Portals, Distributors, and Event Management</a:t>
            </a:r>
            <a:endParaRPr b="1"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Enhanced Offerings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Provide global chauffeured services seamlessly.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Streamlined Reservations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Direct system integration for easy 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bookings and farmouts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Customer Satisfaction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Reliable services enhance customer retention and reviews.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Software Vendors, Dispatch Services, and Apps</a:t>
            </a:r>
            <a:endParaRPr b="1"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Seamless Integration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Connects with existing systems, no new software needed.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Increased Productivity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Automatic data syncing reduces system workload.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Calibri"/>
              <a:buChar char="●"/>
            </a:pPr>
            <a:r>
              <a:rPr b="1"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Market Competitiveness</a:t>
            </a:r>
            <a:r>
              <a:rPr lang="en-US" sz="1200">
                <a:solidFill>
                  <a:srgbClr val="0D0D0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Integration with GNet boosts appeal to potential clients.</a:t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724400" y="1508670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4724400" y="3944242"/>
            <a:ext cx="4191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3825" y="52425"/>
            <a:ext cx="1255850" cy="5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28600" y="1508670"/>
            <a:ext cx="8686800" cy="316914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8600" y="1508670"/>
            <a:ext cx="4190999" cy="316914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28600" y="1508675"/>
            <a:ext cx="3813600" cy="35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0" lIns="190500" spcFirstLastPara="1" rIns="0" wrap="square" tIns="0">
            <a:spAutoFit/>
          </a:bodyPr>
          <a:lstStyle/>
          <a:p>
            <a:pPr indent="-9144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Impact on Global Transportation: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has fundamentally changed how transportation companies operate worldwide, connecting diverse systems to create a seamless global network.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Continuous Improvement: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continues to expand its capabilities and connectivity, aiming to include more systems and cover more geographic locations.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1"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Vision for the Future: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Positioned to become the primary source for worldwide premium chauffeured services, </a:t>
            </a:r>
            <a:r>
              <a:rPr i="0" lang="en-US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GNet</a:t>
            </a:r>
            <a:r>
              <a:rPr i="0" lang="en-US" sz="1300" u="none" cap="none" strike="noStrike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is set to further enhance global travel channels.</a:t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1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16161"/>
              </a:buClr>
              <a:buSzPts val="1300"/>
              <a:buFont typeface="Calibri"/>
              <a:buChar char="•"/>
            </a:pPr>
            <a:r>
              <a:rPr lang="en-US" sz="1300">
                <a:solidFill>
                  <a:srgbClr val="6161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3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Contact us: info@grdd.net</a:t>
            </a:r>
            <a:endParaRPr sz="1300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300" u="none" cap="none" strike="noStrike">
              <a:solidFill>
                <a:srgbClr val="6161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4724400" y="1508670"/>
            <a:ext cx="4190999" cy="316914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724400" y="1508670"/>
            <a:ext cx="4190999" cy="235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4724400" y="3942308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200" y="1452525"/>
            <a:ext cx="5322250" cy="29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3825" y="52425"/>
            <a:ext cx="1255850" cy="5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